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3" r:id="rId4"/>
    <p:sldId id="314" r:id="rId5"/>
    <p:sldId id="306" r:id="rId6"/>
    <p:sldId id="283" r:id="rId7"/>
    <p:sldId id="300" r:id="rId8"/>
    <p:sldId id="294" r:id="rId9"/>
    <p:sldId id="310" r:id="rId10"/>
    <p:sldId id="311" r:id="rId11"/>
    <p:sldId id="296" r:id="rId12"/>
    <p:sldId id="312" r:id="rId13"/>
    <p:sldId id="313" r:id="rId14"/>
    <p:sldId id="315" r:id="rId15"/>
    <p:sldId id="316" r:id="rId16"/>
    <p:sldId id="308" r:id="rId17"/>
    <p:sldId id="317" r:id="rId18"/>
    <p:sldId id="318" r:id="rId19"/>
    <p:sldId id="319" r:id="rId20"/>
    <p:sldId id="320" r:id="rId21"/>
    <p:sldId id="321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FBC8E4-2F71-3881-6F52-A298C3B7D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781807A-21D7-7FE1-2654-CC8D4C4C7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4C337EA-0780-4BED-F2F3-150D1960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86D42C9-6094-8D13-E2D1-CA9A2D9C1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C0D196A-C749-C6CF-0914-3BC36CEF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9391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C48B5F-A724-EA36-EE86-D3904A8B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BD39378-F9FC-5B54-5D4B-3CC7A9437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E13593D-02D1-5678-B4DA-2AF9F51B3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F2C718-7939-3CFC-0230-A65BD58E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377C9C-DD60-1F8D-8373-4AC0321D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9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60F0F5C-65CB-12F1-665F-AF6EAB580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5831A3A-9FA4-063E-22B6-BB4AEF5B1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54B2FDF-E044-E788-2881-D7217E9A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362BE2-2EE3-04F2-D773-07813B3C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52416D-F639-79D3-49A4-60C78F516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12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4C681C-4A57-BEEA-4D5C-7BDA703D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A4A15D-F295-1085-87E2-C13E12E5E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DB1F383-1A33-7083-D3AB-2D8AA84B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95F7F84-0EF2-0205-2BE0-0C0DB9971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C1A0384-EE4D-3675-9CC5-1559D4E0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668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6108DE-7A61-6BB5-F749-9465A3A2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0FCD5EE-E17E-17E1-B069-A0C65692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988E616-5C92-0A37-E144-CA65BC6E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17708F-D275-2604-4178-C9787D7D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6B9A54-2ABC-F111-5AB9-518FE0B9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40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F6246D-12D5-DFEA-B6FB-441842988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E49325-2925-8BEE-680F-F41143C96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09A20E5-3441-03D3-E0DC-79884CA19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CA9355F-899F-79B1-0A9C-D691B80A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DB0A1BC-754D-DD54-82AF-4B1EC4C9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9C79EDA-649F-1754-7955-7A83DE7C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821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885D87-B2E7-30FF-958C-A18FAE861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87A06CF-F5BB-2E0A-B026-232167CD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62E2F2-E5E7-BF58-358C-255C72E74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3EA1F3E-5022-0C01-150D-2E23BBA8E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34A7670-D1FD-453D-C3A2-7AA2381D7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5A31F0F-4BE2-6281-EDFA-2D28CC89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16C8C6B-BBBB-0C11-6326-17726ED74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A5E780F-F99D-7736-7084-0C6FFAF62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169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8701D1-9B78-14B1-7676-6E6DC0DED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00A62F0-B84B-0B69-DCF6-9C19E27E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3C6C43D-BF30-9446-B53D-CD335BE2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51FC8DB-7940-58F0-1250-0809C468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102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C1B3556-B150-0B9B-40F9-57FD36D6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525F6CF-C0E1-5889-FED2-3BA9DB35F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D663C23-BAB5-6DF7-5481-D7BD213B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390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E65606-134A-8B84-A481-F0B609857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0C23A4-6F9B-31FD-DC65-606DA75C1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9C0053F-506C-4A7A-EECC-A0CFEAD29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8A48660-338D-3388-4705-ACB49FB7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1263560-00B8-3F58-1D8C-E4DC23F2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C8C2780-4522-8C9F-8230-164E77DB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321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45F190-DF46-34CB-0EFB-5989952D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660243F-7000-B367-B118-E346E6EB4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7F897A8-967C-F973-4DC8-8FF882760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619ABB1-AFB1-D69D-43D6-89E7B9BD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85BE6B8-8F45-FC33-6135-F149F6A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4AB3CF2-8335-0DFF-0289-06B5CB08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0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7F7DD60-38CE-865B-A369-5674DA633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B090EBB-F80E-183D-F725-B26465D34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5187C0E-22CC-6EC9-7BBE-DEED10C9C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A40D3-2237-4EFD-A809-EE1852B704C3}" type="datetimeFigureOut">
              <a:rPr lang="hu-HU" smtClean="0"/>
              <a:t>2023.12.17.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6E4178-A890-048C-A8EC-3F2987034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F85B627-A0A3-0F7B-7676-F80692398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631F8-A8A3-47D9-86E4-6EDEF2D4341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173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107501-2008-9AB7-7D5D-93732459D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5006"/>
            <a:ext cx="9144000" cy="3074957"/>
          </a:xfrm>
        </p:spPr>
        <p:txBody>
          <a:bodyPr/>
          <a:lstStyle/>
          <a:p>
            <a:r>
              <a:rPr lang="hu-HU" dirty="0"/>
              <a:t>Pesterzsébeti Kábítószerügyi Egyeztető Fórum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49FCBBE-758B-D64B-8E02-FCE2D55C0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8734"/>
            <a:ext cx="9144000" cy="739066"/>
          </a:xfrm>
        </p:spPr>
        <p:txBody>
          <a:bodyPr>
            <a:normAutofit/>
          </a:bodyPr>
          <a:lstStyle/>
          <a:p>
            <a:r>
              <a:rPr lang="hu-HU" sz="3200" dirty="0"/>
              <a:t>www.kef20.hu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1BB0848-A1A6-776E-A529-B1AC07F30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2" y="1600200"/>
            <a:ext cx="10228555" cy="33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7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13"/>
    </mc:Choice>
    <mc:Fallback>
      <p:transition advTm="201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1354980-ADF5-F3E0-83AA-F3BEF2C38AD6}"/>
              </a:ext>
            </a:extLst>
          </p:cNvPr>
          <p:cNvSpPr txBox="1"/>
          <p:nvPr/>
        </p:nvSpPr>
        <p:spPr>
          <a:xfrm>
            <a:off x="399495" y="301837"/>
            <a:ext cx="11372295" cy="86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Pesterzsébeti KEF is megünnepelte a Kábítószer-ellenes Világnapot </a:t>
            </a:r>
            <a:b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2023. június 26-án.  A Kossutin tartottunk demonstrációt.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1DA1D6B-7402-7321-C63F-98A96F23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7" y="1367998"/>
            <a:ext cx="4829453" cy="27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8A9EA63A-CFC1-BD81-1B8D-62D790C8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021" y="1391569"/>
            <a:ext cx="28860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6097AFB9-C863-A933-5285-2A473D75A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68" y="1391568"/>
            <a:ext cx="2555849" cy="359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4A60C57-3863-9A6B-DDDE-59F5B8C5EA90}"/>
              </a:ext>
            </a:extLst>
          </p:cNvPr>
          <p:cNvSpPr txBox="1"/>
          <p:nvPr/>
        </p:nvSpPr>
        <p:spPr>
          <a:xfrm>
            <a:off x="399495" y="4690377"/>
            <a:ext cx="8371644" cy="205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KEF standokon kívül a gyerekek </a:t>
            </a:r>
            <a:b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kipróbálhattak csillámtetoválást, játékot a rendőrségi sátorban és a HÉSZ készüléket.</a:t>
            </a:r>
            <a:r>
              <a:rPr lang="hu-HU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Az állványos számítógép segítségével a fiatalok életkoruknak megfelelő információkat kaphattak a dohányzás veszélyeiről.   </a:t>
            </a:r>
          </a:p>
        </p:txBody>
      </p:sp>
    </p:spTree>
    <p:extLst>
      <p:ext uri="{BB962C8B-B14F-4D97-AF65-F5344CB8AC3E}">
        <p14:creationId xmlns:p14="http://schemas.microsoft.com/office/powerpoint/2010/main" val="1218405989"/>
      </p:ext>
    </p:extLst>
  </p:cSld>
  <p:clrMapOvr>
    <a:masterClrMapping/>
  </p:clrMapOvr>
  <p:transition spd="med" advTm="14801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BB464B9-DD35-91C4-2D7C-E18999564CE5}"/>
              </a:ext>
            </a:extLst>
          </p:cNvPr>
          <p:cNvSpPr txBox="1"/>
          <p:nvPr/>
        </p:nvSpPr>
        <p:spPr>
          <a:xfrm>
            <a:off x="550416" y="568171"/>
            <a:ext cx="7483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Pesterzsébeti Kábítószerügyi Egyeztető Fórum idén három alkalommal tartott prevenciós foglalkozásokat 9-10 éveseknek a nyári napközis táborban. A programokon a gyerekek megtanulhatták felismerni a függőségeket, információt kaptak az egészséges táplálkozásról, hangsúlyt kapott a tartalmas időtöltések fontossága.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D0077AE-7F40-9F99-34D3-97CC38AC8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61" y="683582"/>
            <a:ext cx="2980074" cy="528665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93AF02B-3A46-9CD8-4A0A-F3CE3F007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38" y="2993854"/>
            <a:ext cx="3600403" cy="341925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F90425F-4858-6CBA-1B97-51F3D8A9A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" y="3841304"/>
            <a:ext cx="3358607" cy="212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78909"/>
      </p:ext>
    </p:extLst>
  </p:cSld>
  <p:clrMapOvr>
    <a:masterClrMapping/>
  </p:clrMapOvr>
  <p:transition spd="slow" advTm="10954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4D2025F-CC41-C17F-554C-0C060094E1BF}"/>
              </a:ext>
            </a:extLst>
          </p:cNvPr>
          <p:cNvSpPr txBox="1"/>
          <p:nvPr/>
        </p:nvSpPr>
        <p:spPr>
          <a:xfrm>
            <a:off x="159798" y="176593"/>
            <a:ext cx="116386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Soroksári KEF-fel közös napközi táboros programot szerveztünk a Tündérkertbe.</a:t>
            </a:r>
          </a:p>
          <a:p>
            <a:pPr algn="ctr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8-10 fős csapatok egymás után keresték fel a 8 állomást, ahol különféle ügyességi és elméleti feladatokat kellett megoldaniuk. Az állomásokon a függőségek problémái mellett a gyerekek figyelmét felhívtuk a sportolás fontosságára, az egészséges táplálkozásra, a természet értékeire.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D98A4F4-7964-5A1C-B84E-899CF8E92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402" y="2340819"/>
            <a:ext cx="3308158" cy="30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6BBB05E0-E1D6-8F7A-E760-E31D806B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18" y="4022174"/>
            <a:ext cx="448627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56B3A36F-FFC0-1629-1E57-8C348C149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94" y="2272966"/>
            <a:ext cx="4115330" cy="231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14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748">
        <p:split orient="vert"/>
      </p:transition>
    </mc:Choice>
    <mc:Fallback>
      <p:transition spd="slow" advTm="13748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8A8B45B-D1DA-A896-BE6B-2E5F5C4C5D23}"/>
              </a:ext>
            </a:extLst>
          </p:cNvPr>
          <p:cNvSpPr txBox="1"/>
          <p:nvPr/>
        </p:nvSpPr>
        <p:spPr>
          <a:xfrm>
            <a:off x="680622" y="603682"/>
            <a:ext cx="108307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A 2022/2023-as tanévhez hasonlóan ősszel is folytatódtak az általános- és középiskolások körében a prevenciós előadások. A fiatalokat addiktológiai konzultáns szakember tájékoztatja a függőségek formájáról, veszélyeiről. </a:t>
            </a:r>
          </a:p>
          <a:p>
            <a:pPr algn="just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2023-ban 10 oktatási intézmény összesen 40 osztálya találkozott az előadónkkal.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BFAE2ED-5795-FCCB-316E-2CDC50957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03" y="2764322"/>
            <a:ext cx="3689597" cy="371814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1D8C77C-8555-F12E-C915-AF51EACB8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09" y="2786927"/>
            <a:ext cx="2383432" cy="34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68237"/>
      </p:ext>
    </p:extLst>
  </p:cSld>
  <p:clrMapOvr>
    <a:masterClrMapping/>
  </p:clrMapOvr>
  <p:transition spd="slow" advTm="12653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7C42F78-24DB-28FF-7B25-99DF9C13A370}"/>
              </a:ext>
            </a:extLst>
          </p:cNvPr>
          <p:cNvSpPr txBox="1"/>
          <p:nvPr/>
        </p:nvSpPr>
        <p:spPr>
          <a:xfrm>
            <a:off x="3327806" y="362385"/>
            <a:ext cx="49849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KEF éves konferenciája október 5-én került megrendezésre. Az előadók segítségével a függőségek hátterére próbáltunk rátekinteni. </a:t>
            </a:r>
          </a:p>
          <a:p>
            <a:pPr algn="just"/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gyermekjóléti alapellátásban dolgozók mellett óvodák, iskolák munkatársai, az iskolaegészségügyi szolgálat védőnői, orvosa, pártfogó felügyelők, addiktológiai konzultánsok is érdeklődtek az előadások iránt.  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501ED4D-524E-F0E3-1787-A714283DA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0" y="540778"/>
            <a:ext cx="2236406" cy="316366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300DD81-AF03-3897-B764-83E41284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31" y="500404"/>
            <a:ext cx="2787839" cy="494562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83CCD2B-9BE9-724F-62C1-6C3D5125B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15" y="4364329"/>
            <a:ext cx="4703095" cy="211639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1749E8A-2D53-0D2B-E69B-5F1F163DE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2" y="4370520"/>
            <a:ext cx="3772083" cy="21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22384"/>
      </p:ext>
    </p:extLst>
  </p:cSld>
  <p:clrMapOvr>
    <a:masterClrMapping/>
  </p:clrMapOvr>
  <p:transition spd="slow" advTm="16188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2B5D358-B2C2-9584-F944-98D65C897CED}"/>
              </a:ext>
            </a:extLst>
          </p:cNvPr>
          <p:cNvSpPr txBox="1"/>
          <p:nvPr/>
        </p:nvSpPr>
        <p:spPr>
          <a:xfrm>
            <a:off x="5407743" y="4116777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Budapesti Jahn Ferenc Dél-pesti Kórház Egészségnapján a dohányzással, a leszokással kapcsolatos kérdésekkel, illetve a játékszenvedéllyel, elektronikus eszközök által elérhető játékokkal kapcsolatosan érdeklődtek a szűrésekre érkező lakosok.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32407D7-31CF-337E-6894-4A044B782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6" y="165694"/>
            <a:ext cx="3681914" cy="256221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650F3C0-73E2-9572-2137-1E2D326A8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6" y="3521866"/>
            <a:ext cx="3967389" cy="256221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FE8C4E6-C474-5C73-18CB-B6E59BED7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72" y="499578"/>
            <a:ext cx="3850320" cy="248690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152D49E-4A94-ACA0-2F74-49C433879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25" y="986628"/>
            <a:ext cx="3327479" cy="256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53367"/>
      </p:ext>
    </p:extLst>
  </p:cSld>
  <p:clrMapOvr>
    <a:masterClrMapping/>
  </p:clrMapOvr>
  <p:transition spd="slow" advTm="11406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4B377BF-704D-FFCF-E54C-0F8277905ACF}"/>
              </a:ext>
            </a:extLst>
          </p:cNvPr>
          <p:cNvSpPr txBox="1"/>
          <p:nvPr/>
        </p:nvSpPr>
        <p:spPr>
          <a:xfrm>
            <a:off x="368046" y="215151"/>
            <a:ext cx="108699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KEF munkacsoportjai 2023-ban 4 alkalommal üléseztek.  </a:t>
            </a:r>
          </a:p>
          <a:p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EB09C50-0BD8-48FC-DC7A-33B3F074DA08}"/>
              </a:ext>
            </a:extLst>
          </p:cNvPr>
          <p:cNvSpPr txBox="1"/>
          <p:nvPr/>
        </p:nvSpPr>
        <p:spPr>
          <a:xfrm>
            <a:off x="5987843" y="978504"/>
            <a:ext cx="564929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tavaszi második munkacsoportülésen Kun Zsuzsanna a Konszenzus Alapítvány szakértője tartott előadást a bullying megelőzésének és kezelésének lehetőségeiről. 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17C4B29-46D6-1A25-078F-10F96365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20" y="2946187"/>
            <a:ext cx="3197326" cy="18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988EDA2-35F6-6331-9938-FBB54A576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" y="2990212"/>
            <a:ext cx="3441311" cy="1758723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DD62982E-EAED-5217-6421-0A500E5A093C}"/>
              </a:ext>
            </a:extLst>
          </p:cNvPr>
          <p:cNvSpPr txBox="1"/>
          <p:nvPr/>
        </p:nvSpPr>
        <p:spPr>
          <a:xfrm>
            <a:off x="234876" y="868596"/>
            <a:ext cx="53891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Március 22-én a 2023. évi programterv rövid áttekintését követően Oláh Péter a Megálló Csoport Alapítvány kuratóriumának elnöke ismertette a résztvevőkkel szervezete oktatási és terápiás programját. 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3A245B3-865A-B0B4-6938-311ADED33424}"/>
              </a:ext>
            </a:extLst>
          </p:cNvPr>
          <p:cNvSpPr txBox="1"/>
          <p:nvPr/>
        </p:nvSpPr>
        <p:spPr>
          <a:xfrm>
            <a:off x="234877" y="4925967"/>
            <a:ext cx="53891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November 8-án a középiskolai alkoholproblémák hatásáról szóló Smashed színházi program online verziójának használatát ismerhették meg résztvevők.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CC2FC2B-34B2-6A9D-DBA5-ABFB8FD57F07}"/>
              </a:ext>
            </a:extLst>
          </p:cNvPr>
          <p:cNvSpPr txBox="1"/>
          <p:nvPr/>
        </p:nvSpPr>
        <p:spPr>
          <a:xfrm>
            <a:off x="5988941" y="4902018"/>
            <a:ext cx="6096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November 29-én Topa Zoltán rendőr alezredes fogadta el a meghívást és a Z és Alfa generáció jellemzőiről, a diákok internetezési szokásairól, a rájuk leselkedő online veszélyekről tartott előadást. 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A524DFB-30E5-AE24-9F09-E00081D07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35" y="2995950"/>
            <a:ext cx="3055672" cy="17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1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790">
        <p14:pan dir="u"/>
      </p:transition>
    </mc:Choice>
    <mc:Fallback>
      <p:transition spd="slow" advTm="3079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2B5866D-6A1D-4608-DA7E-1B79458D2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11" y="4144656"/>
            <a:ext cx="4159720" cy="225614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A4EEC53-B8F9-E648-C35B-749DF0FE5544}"/>
              </a:ext>
            </a:extLst>
          </p:cNvPr>
          <p:cNvSpPr txBox="1"/>
          <p:nvPr/>
        </p:nvSpPr>
        <p:spPr>
          <a:xfrm>
            <a:off x="638237" y="576571"/>
            <a:ext cx="10734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KEF 2023-ban csatlakozott a BFKH Népegészségügyi Osztálya által rendszeresen megszervezett AIDS Világnapi rendezvényhez. Hamar János és Kozák Balázs „Kütyüfüggőségek” címmel tartott előadást általános- és középiskolás osztályoknak.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478A6D5-D9EA-5C32-45F9-F25E05907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3" y="2670092"/>
            <a:ext cx="2391989" cy="320959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6E93ED0-665A-8FC3-1474-0DB6A8FA9F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48" y="1957582"/>
            <a:ext cx="4947222" cy="27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0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144">
        <p:split orient="vert"/>
      </p:transition>
    </mc:Choice>
    <mc:Fallback>
      <p:transition spd="slow" advTm="12144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95039993-D50B-34C3-A096-3385B7F16FA6}"/>
              </a:ext>
            </a:extLst>
          </p:cNvPr>
          <p:cNvSpPr txBox="1"/>
          <p:nvPr/>
        </p:nvSpPr>
        <p:spPr>
          <a:xfrm>
            <a:off x="852498" y="1536174"/>
            <a:ext cx="46309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December 4-én a Baross Német Nemzetiségi Óvoda szülői fórumán tartott előadást </a:t>
            </a:r>
          </a:p>
          <a:p>
            <a:pPr algn="just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Ódor Terézia a kisgyermekek képernyőhasználatáról, a digitális tartalmak veszélyeiről, a felelős szülői döntésekről, az online tevékenységek okozta magatartási jellemzőkről. 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4761CC9-5137-B70E-F083-CDC5FBEB3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08">
            <a:off x="6499963" y="525289"/>
            <a:ext cx="4105291" cy="58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30125"/>
      </p:ext>
    </p:extLst>
  </p:cSld>
  <p:clrMapOvr>
    <a:masterClrMapping/>
  </p:clrMapOvr>
  <p:transition spd="slow" advTm="15117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B60A8E7-F678-1B57-F330-31CD9141A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7" y="353961"/>
            <a:ext cx="4399644" cy="622381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6DF307A-8EA5-55A5-8DD1-882784DEB063}"/>
              </a:ext>
            </a:extLst>
          </p:cNvPr>
          <p:cNvSpPr txBox="1"/>
          <p:nvPr/>
        </p:nvSpPr>
        <p:spPr>
          <a:xfrm>
            <a:off x="5978013" y="1612490"/>
            <a:ext cx="57125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December 4-én a Polgármesteri hivatal munkatársait ismertettük meg a környezeti prevenció elméletével, hogyan hathatunk a függőségekre a szabályozások, médiamegjelenések kapcsán, milyen intézkedések hathatnak preventív módon a lakosság számára. A Biztonságos város program bemutatása az épített környezet bűnmegelőzési hatásait vázolta fel a jelenlévőknek. </a:t>
            </a:r>
          </a:p>
        </p:txBody>
      </p:sp>
    </p:spTree>
    <p:extLst>
      <p:ext uri="{BB962C8B-B14F-4D97-AF65-F5344CB8AC3E}">
        <p14:creationId xmlns:p14="http://schemas.microsoft.com/office/powerpoint/2010/main" val="1868077376"/>
      </p:ext>
    </p:extLst>
  </p:cSld>
  <p:clrMapOvr>
    <a:masterClrMapping/>
  </p:clrMapOvr>
  <p:transition spd="med" advTm="2029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BE32F2-2E51-2D68-9F21-9AE4A23BE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503" y="1224355"/>
            <a:ext cx="9061572" cy="4262045"/>
          </a:xfrm>
          <a:solidFill>
            <a:schemeClr val="accent2">
              <a:lumMod val="50000"/>
            </a:schemeClr>
          </a:solidFill>
        </p:spPr>
        <p:txBody>
          <a:bodyPr anchor="ctr">
            <a:noAutofit/>
          </a:bodyPr>
          <a:lstStyle/>
          <a:p>
            <a:r>
              <a:rPr lang="hu-HU" sz="8800" dirty="0">
                <a:solidFill>
                  <a:schemeClr val="bg1"/>
                </a:solidFill>
              </a:rPr>
              <a:t>A Pesterzsébeti KEF tevékenységei </a:t>
            </a:r>
            <a:br>
              <a:rPr lang="hu-HU" sz="8800" dirty="0">
                <a:solidFill>
                  <a:schemeClr val="bg1"/>
                </a:solidFill>
              </a:rPr>
            </a:br>
            <a:r>
              <a:rPr lang="hu-HU" sz="8800" dirty="0">
                <a:solidFill>
                  <a:schemeClr val="bg1"/>
                </a:solidFill>
              </a:rPr>
              <a:t>2023-ban</a:t>
            </a:r>
          </a:p>
        </p:txBody>
      </p:sp>
    </p:spTree>
    <p:extLst>
      <p:ext uri="{BB962C8B-B14F-4D97-AF65-F5344CB8AC3E}">
        <p14:creationId xmlns:p14="http://schemas.microsoft.com/office/powerpoint/2010/main" val="3532661299"/>
      </p:ext>
    </p:extLst>
  </p:cSld>
  <p:clrMapOvr>
    <a:masterClrMapping/>
  </p:clrMapOvr>
  <p:transition spd="slow" advTm="1861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209C7AE-E3D4-3C25-D9C3-EB890B9CE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42" y="325656"/>
            <a:ext cx="7821315" cy="620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26607"/>
      </p:ext>
    </p:extLst>
  </p:cSld>
  <p:clrMapOvr>
    <a:masterClrMapping/>
  </p:clrMapOvr>
  <p:transition spd="slow" advTm="1987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131593C-89A9-15ED-A9B1-A543441006D8}"/>
              </a:ext>
            </a:extLst>
          </p:cNvPr>
          <p:cNvSpPr txBox="1"/>
          <p:nvPr/>
        </p:nvSpPr>
        <p:spPr>
          <a:xfrm>
            <a:off x="2045109" y="924233"/>
            <a:ext cx="93209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200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Köszönöm az érdeklődést, a figyelmet és a támogatást!</a:t>
            </a:r>
          </a:p>
          <a:p>
            <a:endParaRPr lang="hu-HU" sz="2200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endParaRPr lang="hu-HU" sz="2200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endParaRPr lang="hu-HU" sz="2200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				</a:t>
            </a:r>
          </a:p>
          <a:p>
            <a:endParaRPr lang="hu-HU" sz="2200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				Ódor Terézia</a:t>
            </a:r>
          </a:p>
          <a:p>
            <a:r>
              <a:rPr lang="hu-HU" sz="2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	a Pesterzsébeti Kábítószerügyi Egyeztető Fórum elnöke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81C7C50-9789-9108-7858-87BF8815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6" y="4774262"/>
            <a:ext cx="4434348" cy="14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92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251">
        <p15:prstTrans prst="peelOff"/>
      </p:transition>
    </mc:Choice>
    <mc:Fallback>
      <p:transition spd="slow" advTm="625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BE78428-D9BD-2E4D-FEDA-01D85BFB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68" y="699024"/>
            <a:ext cx="41910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BD0BF7F-8733-ED5A-654B-C4D5B3DB4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83" y="3745027"/>
            <a:ext cx="4231667" cy="27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B6C2F7C-74A4-E2FC-21E6-B6E5FE16BF2A}"/>
              </a:ext>
            </a:extLst>
          </p:cNvPr>
          <p:cNvSpPr txBox="1"/>
          <p:nvPr/>
        </p:nvSpPr>
        <p:spPr>
          <a:xfrm>
            <a:off x="417550" y="699024"/>
            <a:ext cx="6714848" cy="2177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Együttműködési megállapodást kötöttünk a Kőbányai és a Soroksári Kábítószerügyi Egyeztető Fórummal.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F3318-B1DE-7E53-C16D-29E1C773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96" y="3305116"/>
            <a:ext cx="4233238" cy="31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098563"/>
      </p:ext>
    </p:extLst>
  </p:cSld>
  <p:clrMapOvr>
    <a:masterClrMapping/>
  </p:clrMapOvr>
  <p:transition spd="slow" advTm="769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A54C6835-C4F0-1A33-9E54-7030E4C1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26" y="357681"/>
            <a:ext cx="360997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ECECB04-B05A-FC2E-F535-867A0C6A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63" y="3804744"/>
            <a:ext cx="399097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29CB2BA-F823-B0F7-AF0E-2988CD4F8842}"/>
              </a:ext>
            </a:extLst>
          </p:cNvPr>
          <p:cNvSpPr txBox="1"/>
          <p:nvPr/>
        </p:nvSpPr>
        <p:spPr>
          <a:xfrm>
            <a:off x="3879542" y="357681"/>
            <a:ext cx="8312458" cy="3817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Pesterzsébeti és Soroksári KEF </a:t>
            </a:r>
            <a:b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 SZEN-VE-TÉLKEDŐ-t szervezett </a:t>
            </a:r>
            <a:b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2023. május 8-án három soroksári és három</a:t>
            </a:r>
            <a:b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                                        pesterzsébeti</a:t>
            </a:r>
            <a:b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                                       általános iskola</a:t>
            </a:r>
            <a:b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                                         részvételével. 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hu-HU" sz="32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endParaRPr lang="hu-HU" sz="3000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7AB290E-620E-8419-7761-4306CE2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06" y="3671084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3770998-94D6-DAD5-8503-9C113585A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26" y="3525620"/>
            <a:ext cx="3609974" cy="297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32BB592-AA84-01E6-A0B1-F7ABBD63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95" y="1926844"/>
            <a:ext cx="4131491" cy="15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73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549">
        <p14:reveal/>
      </p:transition>
    </mc:Choice>
    <mc:Fallback>
      <p:transition spd="slow" advTm="954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D156EA8-54CA-733E-9458-906ADD95C314}"/>
              </a:ext>
            </a:extLst>
          </p:cNvPr>
          <p:cNvSpPr txBox="1"/>
          <p:nvPr/>
        </p:nvSpPr>
        <p:spPr>
          <a:xfrm>
            <a:off x="265353" y="309599"/>
            <a:ext cx="60644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Egészségnapot szervezett a Csili Művelődési Központ a BFKH Népegészségügyi Osztályával együttműködve 2023. május 13-án a Kosutin. A Pesterzsébeti Kábítószerügyi Egyeztető Fórum a rendezvény egész ideje alatt elérhető volt.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062C00E-499C-6333-9308-A3BF40EFA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44" y="309599"/>
            <a:ext cx="3982281" cy="223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1B239CF-7971-32A8-A214-F57B5CDCF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3" y="3491227"/>
            <a:ext cx="30765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E32EEC3-0387-D124-FB71-D47D9EB16B51}"/>
              </a:ext>
            </a:extLst>
          </p:cNvPr>
          <p:cNvSpPr txBox="1"/>
          <p:nvPr/>
        </p:nvSpPr>
        <p:spPr>
          <a:xfrm>
            <a:off x="3787244" y="3313591"/>
            <a:ext cx="3634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színpadon Hamar János addiktológiai konzultáns a drogok napjainkban ismeretes jellemzőiről és az online függőség veszélyeiről beszélt a jelenlévőknek.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B2AB4C56-F9EC-7D0D-DF50-9229EBB7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38" y="3650861"/>
            <a:ext cx="3916070" cy="220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4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952">
        <p:split orient="vert"/>
      </p:transition>
    </mc:Choice>
    <mc:Fallback>
      <p:transition spd="slow" advTm="14952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79F260D-49D8-09A2-2A27-B36865D4991F}"/>
              </a:ext>
            </a:extLst>
          </p:cNvPr>
          <p:cNvSpPr txBox="1"/>
          <p:nvPr/>
        </p:nvSpPr>
        <p:spPr>
          <a:xfrm>
            <a:off x="384048" y="530352"/>
            <a:ext cx="7031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Pesterzsébeti KEF 2023. május 20-án gyerekeknek és felnőtteknek szóló programmal várta az érdeklődőket az önkormányzat által szervezett Családi és Bringás Nap rendezvényen a Baba parkban.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7D5EB2F-9977-228F-E54D-1523932E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69" y="2403539"/>
            <a:ext cx="2380106" cy="42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CA56A0E-7D29-1C22-EC12-DF8CDD44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6" y="2639443"/>
            <a:ext cx="3096220" cy="389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25A562B-5D17-9577-0E6D-47C7F745E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433" y="530352"/>
            <a:ext cx="3950578" cy="222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09A55559-67E2-4940-44B4-26CEB21E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432" y="3016788"/>
            <a:ext cx="3950577" cy="35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829916"/>
      </p:ext>
    </p:extLst>
  </p:cSld>
  <p:clrMapOvr>
    <a:masterClrMapping/>
  </p:clrMapOvr>
  <p:transition spd="med" advTm="11499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9E4ADE0-8B02-7EF8-1CE2-70A8B7DD346D}"/>
              </a:ext>
            </a:extLst>
          </p:cNvPr>
          <p:cNvSpPr txBox="1"/>
          <p:nvPr/>
        </p:nvSpPr>
        <p:spPr>
          <a:xfrm>
            <a:off x="683581" y="674703"/>
            <a:ext cx="10937289" cy="165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2023-ban is folytatódtak a függőségekről szóló előadások a Szociális Szolgáltató Központokban.  A dohányzás témáját hallgatták meg az idősek. Igényként merült fel a klubokban a szerencsejátékokkal és a drogokkal foglalkozó ismeretek bővítése.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BDBB8FD-01C9-7E0F-9E7A-0AD9450EE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16" y="2210540"/>
            <a:ext cx="4212454" cy="421245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200CCBD-F566-83EA-CA0C-ABE7193C1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39" y="2753760"/>
            <a:ext cx="4710367" cy="35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2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0207">
        <p14:pan dir="u"/>
      </p:transition>
    </mc:Choice>
    <mc:Fallback>
      <p:transition spd="slow" advTm="10207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987EE995-30B0-E8B4-FC82-86A12FFEEBB0}"/>
              </a:ext>
            </a:extLst>
          </p:cNvPr>
          <p:cNvSpPr txBox="1"/>
          <p:nvPr/>
        </p:nvSpPr>
        <p:spPr>
          <a:xfrm>
            <a:off x="224161" y="435837"/>
            <a:ext cx="74905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Pesterzsébeti KEF megpróbálta elérni a legkisebb lakosokat is a kerületi gyereknapi rendezvényen. A standnál a fiatalok hasznos információkat tartalmazó keresztrejtvények kitöltésével fejleszthették függőséggel kapcsolatos ismereteiket, míg a kisebbek prevenciós témájú különbségkereső játékkal tehették próbára tudásukat.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A042A6E-3B32-ECB5-CB3C-2D9851A0B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5" y="3354503"/>
            <a:ext cx="3871094" cy="30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9F3FB47-B335-FB08-AF03-DB1C3E7FC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1" y="577048"/>
            <a:ext cx="2512928" cy="445793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DD6B7FE-9ACA-1372-8ECB-C0CE2BB5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054" y="3113493"/>
            <a:ext cx="2069886" cy="323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62349"/>
      </p:ext>
    </p:extLst>
  </p:cSld>
  <p:clrMapOvr>
    <a:masterClrMapping/>
  </p:clrMapOvr>
  <p:transition spd="slow" advTm="10453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9548769-1FA0-ED3C-4142-0F40EA1CAB02}"/>
              </a:ext>
            </a:extLst>
          </p:cNvPr>
          <p:cNvSpPr txBox="1"/>
          <p:nvPr/>
        </p:nvSpPr>
        <p:spPr>
          <a:xfrm>
            <a:off x="221943" y="254739"/>
            <a:ext cx="11860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Idén került sor először arra, hogy a Pesterzsébeti Kábítószerügyi Egyeztető Fórum színházi programot szervezett a kerületi iskolák számára. </a:t>
            </a:r>
          </a:p>
          <a:p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Momentán Társulat Smashed programját láthatták a diákok a Csili Művelődési Központban 2023. június 8-án. 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79AC70D-8881-6F30-772C-48AF785A9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715" y="2090276"/>
            <a:ext cx="24098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7E84AE5F-7A39-0F94-8D86-B5CBAFEC3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5" y="2152650"/>
            <a:ext cx="527685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35C2831-53C8-032A-ADAE-8776744C3E7E}"/>
              </a:ext>
            </a:extLst>
          </p:cNvPr>
          <p:cNvSpPr txBox="1"/>
          <p:nvPr/>
        </p:nvSpPr>
        <p:spPr>
          <a:xfrm>
            <a:off x="221942" y="5307926"/>
            <a:ext cx="87437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146 általános iskolás és 190 középiskolás fiatal töltötte a csütörtök délelőttjét azzal, hogy elgondolkodott három fiatal történetén, akik az alkoholfogyasztás béklyójába kerültek.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BA6C7B79-E933-BF2B-78BC-99A8305BB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8" y="1684912"/>
            <a:ext cx="1883638" cy="33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55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930">
        <p14:reveal/>
      </p:transition>
    </mc:Choice>
    <mc:Fallback>
      <p:transition spd="slow" advTm="16930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774</Words>
  <Application>Microsoft Office PowerPoint</Application>
  <PresentationFormat>Szélesvásznú</PresentationFormat>
  <Paragraphs>43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Palatino Linotype</vt:lpstr>
      <vt:lpstr>Office-téma</vt:lpstr>
      <vt:lpstr>Pesterzsébeti Kábítószerügyi Egyeztető Fórum </vt:lpstr>
      <vt:lpstr>A Pesterzsébeti KEF tevékenységei  2023-ban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Pesterzsébeti Kábítószerügyi Egyeztető Fórum</dc:title>
  <dc:creator>Ódor Terézia</dc:creator>
  <cp:lastModifiedBy>Ódor Terézia</cp:lastModifiedBy>
  <cp:revision>35</cp:revision>
  <dcterms:created xsi:type="dcterms:W3CDTF">2022-09-23T09:09:15Z</dcterms:created>
  <dcterms:modified xsi:type="dcterms:W3CDTF">2023-12-18T01:40:14Z</dcterms:modified>
</cp:coreProperties>
</file>